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43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44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72" r:id="rId1"/>
  </p:sldMasterIdLst>
  <p:sldIdLst>
    <p:sldId id="279" r:id="rId2"/>
    <p:sldId id="280" r:id="rId3"/>
    <p:sldId id="294" r:id="rId4"/>
    <p:sldId id="295" r:id="rId5"/>
    <p:sldId id="296" r:id="rId6"/>
    <p:sldId id="297" r:id="rId7"/>
    <p:sldId id="298" r:id="rId8"/>
    <p:sldId id="299" r:id="rId9"/>
    <p:sldId id="300" r:id="rId10"/>
    <p:sldId id="301" r:id="rId11"/>
    <p:sldId id="302" r:id="rId12"/>
    <p:sldId id="303" r:id="rId13"/>
    <p:sldId id="304" r:id="rId14"/>
    <p:sldId id="305" r:id="rId15"/>
    <p:sldId id="306" r:id="rId16"/>
    <p:sldId id="307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31" r:id="rId41"/>
    <p:sldId id="332" r:id="rId42"/>
    <p:sldId id="333" r:id="rId43"/>
    <p:sldId id="334" r:id="rId44"/>
    <p:sldId id="293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5" d="100"/>
          <a:sy n="145" d="100"/>
        </p:scale>
        <p:origin x="-4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D96FF-C240-6744-BFC7-9D69A031C8AF}" type="datetimeFigureOut">
              <a:rPr lang="en-US" smtClean="0"/>
              <a:pPr/>
              <a:t>11/23/16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0A5AC-3989-5C4F-83ED-C0A0874B303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1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2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3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h-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-revie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2849</TotalTime>
  <Words>0</Words>
  <Application>Microsoft Macintosh PowerPoint</Application>
  <PresentationFormat>On-screen Show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Grey Corporation</dc:creator>
  <cp:lastModifiedBy>Grey Corporation</cp:lastModifiedBy>
  <cp:revision>13</cp:revision>
  <dcterms:created xsi:type="dcterms:W3CDTF">2016-11-23T00:49:02Z</dcterms:created>
  <dcterms:modified xsi:type="dcterms:W3CDTF">2016-11-23T01:02:05Z</dcterms:modified>
</cp:coreProperties>
</file>