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27.xml" ContentType="application/vnd.openxmlformats-officedocument.presentationml.slide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28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9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7" r:id="rId2"/>
    <p:sldId id="29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42" d="100"/>
          <a:sy n="142" d="100"/>
        </p:scale>
        <p:origin x="-5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097F-32AD-FC46-B719-ECBD4EFB9C78}" type="datetimeFigureOut">
              <a:rPr lang="en-US" smtClean="0"/>
              <a:pPr/>
              <a:t>9/19/12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281A-F79D-4F4C-BB3A-AF7FD67C2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097F-32AD-FC46-B719-ECBD4EFB9C78}" type="datetimeFigureOut">
              <a:rPr lang="en-US" smtClean="0"/>
              <a:pPr/>
              <a:t>9/19/12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281A-F79D-4F4C-BB3A-AF7FD67C2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097F-32AD-FC46-B719-ECBD4EFB9C78}" type="datetimeFigureOut">
              <a:rPr lang="en-US" smtClean="0"/>
              <a:pPr/>
              <a:t>9/19/12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281A-F79D-4F4C-BB3A-AF7FD67C2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097F-32AD-FC46-B719-ECBD4EFB9C78}" type="datetimeFigureOut">
              <a:rPr lang="en-US" smtClean="0"/>
              <a:pPr/>
              <a:t>9/19/12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281A-F79D-4F4C-BB3A-AF7FD67C2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097F-32AD-FC46-B719-ECBD4EFB9C78}" type="datetimeFigureOut">
              <a:rPr lang="en-US" smtClean="0"/>
              <a:pPr/>
              <a:t>9/19/12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281A-F79D-4F4C-BB3A-AF7FD67C2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097F-32AD-FC46-B719-ECBD4EFB9C78}" type="datetimeFigureOut">
              <a:rPr lang="en-US" smtClean="0"/>
              <a:pPr/>
              <a:t>9/19/12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281A-F79D-4F4C-BB3A-AF7FD67C2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097F-32AD-FC46-B719-ECBD4EFB9C78}" type="datetimeFigureOut">
              <a:rPr lang="en-US" smtClean="0"/>
              <a:pPr/>
              <a:t>9/19/12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281A-F79D-4F4C-BB3A-AF7FD67C2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097F-32AD-FC46-B719-ECBD4EFB9C78}" type="datetimeFigureOut">
              <a:rPr lang="en-US" smtClean="0"/>
              <a:pPr/>
              <a:t>9/19/12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281A-F79D-4F4C-BB3A-AF7FD67C2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097F-32AD-FC46-B719-ECBD4EFB9C78}" type="datetimeFigureOut">
              <a:rPr lang="en-US" smtClean="0"/>
              <a:pPr/>
              <a:t>9/19/12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281A-F79D-4F4C-BB3A-AF7FD67C2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097F-32AD-FC46-B719-ECBD4EFB9C78}" type="datetimeFigureOut">
              <a:rPr lang="en-US" smtClean="0"/>
              <a:pPr/>
              <a:t>9/19/12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281A-F79D-4F4C-BB3A-AF7FD67C2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097F-32AD-FC46-B719-ECBD4EFB9C78}" type="datetimeFigureOut">
              <a:rPr lang="en-US" smtClean="0"/>
              <a:pPr/>
              <a:t>9/19/12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281A-F79D-4F4C-BB3A-AF7FD67C2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5097F-32AD-FC46-B719-ECBD4EFB9C78}" type="datetimeFigureOut">
              <a:rPr lang="en-US" smtClean="0"/>
              <a:pPr/>
              <a:t>9/19/12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4281A-F79D-4F4C-BB3A-AF7FD67C2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2-claraeugenia-detail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28981" y="-69175"/>
            <a:ext cx="9365215" cy="702391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10-tablecutDia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1030" b="-1030"/>
          <a:stretch>
            <a:fillRect/>
          </a:stretch>
        </p:blipFill>
        <p:spPr>
          <a:xfrm>
            <a:off x="-348869" y="-307292"/>
            <a:ext cx="9774395" cy="733079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11-TablecutDiaRing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71967" y="-128974"/>
            <a:ext cx="9551346" cy="716351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12-firstwheelcuttingEurope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68426" y="-128974"/>
            <a:ext cx="9474891" cy="723514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13-firstgemcuttingEurope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48824" y="-111850"/>
            <a:ext cx="9524742" cy="714355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14-rosecut1600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38902" y="-94140"/>
            <a:ext cx="9445368" cy="708402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15-QueenMargarita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88511" y="-128705"/>
            <a:ext cx="9393365" cy="70450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16-roundbrilliantcuts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33879" y="-128975"/>
            <a:ext cx="9513257" cy="726391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17-widowgonzaga-detail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" y="-178822"/>
            <a:ext cx="9382428" cy="718315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18-widowgonzaga-earrings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72128" y="-120856"/>
            <a:ext cx="9538123" cy="715359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19-portraitRing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50437" y="-158469"/>
            <a:ext cx="9355291" cy="714296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2-silkroad1500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64197" y="-71552"/>
            <a:ext cx="9433195" cy="707489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20-delicado-detail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33879" y="-186262"/>
            <a:ext cx="9574238" cy="718067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21- IndustrialRev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" y="-96968"/>
            <a:ext cx="9276702" cy="71112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22-MariaDolores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251499" y="-172944"/>
            <a:ext cx="9686946" cy="726520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23 FalizeDuo-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33879" y="-134174"/>
            <a:ext cx="9569326" cy="717699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24-Castellani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726" b="-726"/>
          <a:stretch>
            <a:fillRect/>
          </a:stretch>
        </p:blipFill>
        <p:spPr>
          <a:xfrm>
            <a:off x="-80985" y="-106381"/>
            <a:ext cx="9285840" cy="70908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25-falize1833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58745" y="-195674"/>
            <a:ext cx="9705880" cy="727941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5" name="Picture Placeholder 4" descr="26-Dalix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" y="-128974"/>
            <a:ext cx="9250398" cy="706677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27-BernRockCtystal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1118" b="-1118"/>
          <a:stretch>
            <a:fillRect/>
          </a:stretch>
        </p:blipFill>
        <p:spPr>
          <a:xfrm>
            <a:off x="-171967" y="-128974"/>
            <a:ext cx="9452130" cy="708909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28-rockcrystal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62205" y="-138896"/>
            <a:ext cx="9367060" cy="716419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29-symboltonRing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" y="-158739"/>
            <a:ext cx="9286624" cy="708909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3-claraeugenia-detail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0" y="-151027"/>
            <a:ext cx="9692645" cy="726948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4-renaissancejewelV&amp;A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91630" y="-138895"/>
            <a:ext cx="9827953" cy="712339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5-3cameoRings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1233" b="-1233"/>
          <a:stretch>
            <a:fillRect/>
          </a:stretch>
        </p:blipFill>
        <p:spPr>
          <a:xfrm>
            <a:off x="0" y="-89527"/>
            <a:ext cx="9465212" cy="709891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6-mediciworkshop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71967" y="-128974"/>
            <a:ext cx="9452130" cy="708909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7-daphneKunstkammer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58740" y="-119054"/>
            <a:ext cx="9448823" cy="708661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8-toothpickVandA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980" b="-980"/>
          <a:stretch>
            <a:fillRect/>
          </a:stretch>
        </p:blipFill>
        <p:spPr>
          <a:xfrm>
            <a:off x="-138902" y="-225438"/>
            <a:ext cx="9343757" cy="719032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9-artistasJ-designer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1537" b="-1537"/>
          <a:stretch>
            <a:fillRect/>
          </a:stretch>
        </p:blipFill>
        <p:spPr>
          <a:xfrm>
            <a:off x="-119060" y="-153670"/>
            <a:ext cx="9534663" cy="715099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</Words>
  <Application>Microsoft Macintosh PowerPoint</Application>
  <PresentationFormat>On-screen Show (4:3)</PresentationFormat>
  <Paragraphs>1</Paragraphs>
  <Slides>29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     </vt:lpstr>
      <vt:lpstr>Slide 27</vt:lpstr>
      <vt:lpstr>Slide 28</vt:lpstr>
      <vt:lpstr>Slide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Grey Corporation</dc:creator>
  <cp:lastModifiedBy>Grey Corporation</cp:lastModifiedBy>
  <cp:revision>2</cp:revision>
  <dcterms:created xsi:type="dcterms:W3CDTF">2012-09-19T03:50:52Z</dcterms:created>
  <dcterms:modified xsi:type="dcterms:W3CDTF">2012-09-19T04:20:47Z</dcterms:modified>
</cp:coreProperties>
</file>