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48D89-99BA-7846-AB1F-BD91057C9E7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996D-D684-EE43-B3C7-D1E68ED8BF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Grey Corporation</dc:creator>
  <cp:lastModifiedBy>Grey Corporation</cp:lastModifiedBy>
  <cp:revision>1</cp:revision>
  <dcterms:created xsi:type="dcterms:W3CDTF">2014-11-06T03:20:01Z</dcterms:created>
  <dcterms:modified xsi:type="dcterms:W3CDTF">2014-11-06T03:26:08Z</dcterms:modified>
</cp:coreProperties>
</file>